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FFCC66"/>
    <a:srgbClr val="CC0000"/>
    <a:srgbClr val="EFEA19"/>
    <a:srgbClr val="FF9900"/>
    <a:srgbClr val="0066FF"/>
    <a:srgbClr val="66FF33"/>
    <a:srgbClr val="66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0D10-0D9B-4360-9494-F24FBAF869C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0DD-2F2F-4278-8D86-06B4A57A5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6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0D10-0D9B-4360-9494-F24FBAF869C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0DD-2F2F-4278-8D86-06B4A57A5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3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0D10-0D9B-4360-9494-F24FBAF869C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0DD-2F2F-4278-8D86-06B4A57A5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3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0D10-0D9B-4360-9494-F24FBAF869C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0DD-2F2F-4278-8D86-06B4A57A5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1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0D10-0D9B-4360-9494-F24FBAF869C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0DD-2F2F-4278-8D86-06B4A57A5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4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0D10-0D9B-4360-9494-F24FBAF869C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0DD-2F2F-4278-8D86-06B4A57A5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0D10-0D9B-4360-9494-F24FBAF869C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0DD-2F2F-4278-8D86-06B4A57A5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0D10-0D9B-4360-9494-F24FBAF869C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0DD-2F2F-4278-8D86-06B4A57A5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9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0D10-0D9B-4360-9494-F24FBAF869C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0DD-2F2F-4278-8D86-06B4A57A5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06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0D10-0D9B-4360-9494-F24FBAF869C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0DD-2F2F-4278-8D86-06B4A57A5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2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0D10-0D9B-4360-9494-F24FBAF869C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40DD-2F2F-4278-8D86-06B4A57A5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7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60D10-0D9B-4360-9494-F24FBAF869C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40DD-2F2F-4278-8D86-06B4A57A5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0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259228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Международное экологическое право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013176"/>
            <a:ext cx="4185638" cy="1008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Геращенко Т.А.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Студентка группы П-32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3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56886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ЮНЕП</a:t>
            </a:r>
          </a:p>
          <a:p>
            <a:pPr algn="ctr"/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ЮНЕП создана в 1972 году после Стокгольмской конференции ООН по окружающей человека среде. Это основной орган Организации Объединенных наций в области окружающей среды, который призван обеспечить руководство и содействовать сотрудничеству в интересах окружающей среды путем стимулирования деятельности, информирования и оказания помощи странам и народам с целью улучшения качества их жизни, не нанося ущерба будущим поколениям.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98" y="2637"/>
            <a:ext cx="2664296" cy="296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74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97346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Морская среда одной из первых стала объектом охраны. Соответствующие положения содержатся в общих конвенциях по морскому праву. Особое внимание уделяется борьбе с загрязнением нефтью. Этой проблеме посвящена первая экологическая универсальная конвенция - Лондонская конвенция по предотвращению загрязнения моря нефтью 1954 г. Она запретила слив нефти и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нефтеводяной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смеси с судов: После ряда аварий с танкерами принимаются новые конвенции. Брюссельская конвенция о вмешательстве в открытом море в случаях аварий, приводящих к загрязнению нефтью, 1969 г., предоставила прибрежным государствам весьма широкие полномочия, вплоть до права уничтожать судно и груз в случае угрозы серьезного загрязнения побережья и прибрежных вод. Конвенция проложила путь к борьбе с загрязнением моря и другими веществами в аналогичных случаях (Протокол 1973 г.)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92696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Естественно возник вопрос о компенсации ущерба, причиняемого загрязнением нефтью. Ему уже в 1969 г. была посвящена Брюссельская конвенция о гражданской ответственности за ущерб от загрязнения нефтью. Она установила абсолютную, т. е. не зависящую от вины, ответственность судовладельцев, вместе с тем ограничила ее размеры. Борьба с последствиями загрязнения нефтью требует совместных действий государств. Организации таких действий посвящена Конвенция по обеспечению готовности на случай загрязнения нефтью, борьбе с ним и сотрудничеству 1990 г.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97346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связи с ростом потребления пресной воды и ограниченности ее ресурсов вопрос об охране пресноводных бассейнов приобретает исключительное значение. В результате появляются новые аспекты международного экологического права. Откликаясь на требования жизни, Комиссия международного права ООН подготовила и передала Генеральной Ассамблее проект статей о праве несудоходного использования международных водотоков. Под водотоком понимается система не только поверхностных, но и подземных вод, образующих единое целое и обычно текущих к одному выходу. Международными являются водотоки, части которых расположены в разных государствах. Государства обязаны использовать водотоки таким образом, чтобы обеспечить им необходимую охрану. Они обязаны участвовать в охране водотоков на справедливой основе, сотрудничать для достижения этой цели.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0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13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Воздушная среда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Воздушная среда, является общим достоянием человечества. Несмотря на это, ее охрана никак не отражена в международном экологическом праве. Вопрос решается на двустороннем и региональном уровнях. Пожалуй, единственным значительным шагом в этой области является подготовленная в рамках ОВСЕ Конвенция о трансграничном загрязнении воздуха на большом расстоянии 1979 г., впоследствии дополненная рядом протоколов. Особое внимание уделено сокращению выбросов серы в атмосферу, порождающих кислотные дожди, которые переносятся на большие расстояния и причиняют вред всему живому.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28092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Важным направлением в защите природы является сотрудничество в противодействии нарастанию парникового эффекта, т. е. глобального потепления в результате насыщения атмосферы двуокисью углерода, основным источником которой является автотранспорт. Последствия этого эффекта могут оказаться катастрофическими уже в ближайшие десятилетия. С одной стороны, появятся новые обширные пустыни, а с другой, подъем уровня моря приведет к затоплению больших освоенных человеком пространств. В 1992 г. была принята Рамочная конвенция ООН об изменении климата. Она определила общие положения и основные направления сотрудничества. Установлена общая ответственность государств, но при этом должны учитываться различия в экономическом потенциале. Особое внимание надлежит проявлять к интересам развивающихся стран, которые наиболее уязвимы в отношении отрицательных изменений климата, а с другой стороны, располагают наименьшими возможностями противодействия этому.</a:t>
            </a:r>
            <a:endParaRPr lang="ru-RU" sz="21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31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" y="0"/>
            <a:ext cx="91351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46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ФЛОРА И ФАУНА 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Среди конвенций, посвященных флоре и фауне, назову в первую очередь Конвенцию об охране всемирного культурного и природного наследия 1972 г., призванную обеспечить сотрудничество в охране имеющих особое значение природных комплексов, мест обитания исчезающих видов животных и растений. Защите растительного мира посвящено Соглашение о тропических лесах 1983 г. Общее значение имеет Конвенция о международной торговле видами дикой фауны и флоры, находящимися под угрозой уничтожения, 1973 г., определившая основы контроля за такой торговлей. Основная масса конвенций нацелена на охрану различных представителей животного мира - китов, тюленей, белых медведей. Особо отмечу Конвенцию о биологическом разнообразии 1992 г., название которой дает представление о ее содержании. Важное значение имеет также Конвенция об охране мигрирующих видов диких животных 1979 г.</a:t>
            </a:r>
            <a:endParaRPr lang="ru-RU" sz="2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2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77942"/>
            <a:ext cx="5796136" cy="388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0901" cy="37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5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" y="1"/>
            <a:ext cx="9120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064896" cy="3816424"/>
          </a:xfrm>
        </p:spPr>
        <p:txBody>
          <a:bodyPr anchor="ctr">
            <a:noAutofit/>
          </a:bodyPr>
          <a:lstStyle/>
          <a:p>
            <a:r>
              <a:rPr lang="ru-RU" sz="2800" i="1" cap="none" dirty="0" smtClean="0">
                <a:solidFill>
                  <a:srgbClr val="EFEA19"/>
                </a:solidFill>
                <a:latin typeface="Times New Roman" pitchFamily="18" charset="0"/>
                <a:cs typeface="Times New Roman" pitchFamily="18" charset="0"/>
              </a:rPr>
              <a:t>Международное экологическое право - совокупность принципов и норм международного права, регулирующих отношения его субъектов в области охраны окружающей среды и рационального использования ее ресурсов. В отечественной литературе более распространено название "международное право окружающей среды".</a:t>
            </a:r>
            <a:endParaRPr lang="ru-RU" sz="2800" i="1" cap="none" dirty="0">
              <a:solidFill>
                <a:srgbClr val="EFEA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568952" cy="176083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Понятие международного экологического права</a:t>
            </a:r>
            <a:endParaRPr lang="ru-RU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0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Следует отметить, что необходимо создание более эффективного и широко охватывающего национального экологического права, наряду с активизацией развития международного экологического права. Выживание всего разнообразия природы, включая человека, может быть обеспечено только при том условии, что политика государств будет строиться с пониманием факта, что все элементы природы взаимосвязаны, взаимозависимы, что окружающая среда представляет собой единую глобальную систему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8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42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ранее сказанное дает представление о колоссальном значении защиты окружающей среды и неотложности решительных мер на основе широкого сотрудничества государств. Этим определяется и роль международного экологического права, которое пока отстает от потребностей жизни.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40" y="0"/>
            <a:ext cx="3646290" cy="271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520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3384376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3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6791" y="4797152"/>
            <a:ext cx="144017" cy="323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64488" y="4221088"/>
            <a:ext cx="45719" cy="25782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32656"/>
            <a:ext cx="878497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Процесс становления отрасли МЭП протекает с XIX столетия, и прошёл несколько этапов. Так, проф.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Бекяшев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К.А. выделяет три этапа становления и развития МЭП:</a:t>
            </a: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3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1839</a:t>
            </a:r>
            <a:r>
              <a:rPr lang="ru-RU" sz="3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1948 </a:t>
            </a:r>
            <a:r>
              <a:rPr lang="ru-RU" sz="3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гг. Первые </a:t>
            </a:r>
            <a:r>
              <a:rPr lang="ru-RU" sz="3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попытки «цивилизованных» государств разрешить региональные и локальные проблемы </a:t>
            </a:r>
            <a:r>
              <a:rPr lang="ru-RU" sz="3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экологии</a:t>
            </a:r>
          </a:p>
          <a:p>
            <a:pPr marL="342900" indent="-342900">
              <a:buAutoNum type="arabicParenR"/>
            </a:pPr>
            <a:r>
              <a:rPr lang="ru-RU" sz="3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1948– 1972 </a:t>
            </a:r>
            <a:r>
              <a:rPr lang="ru-RU" sz="3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3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Начало деятельности ООН </a:t>
            </a:r>
            <a:endParaRPr lang="ru-RU" sz="33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3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1972–по наши </a:t>
            </a:r>
            <a:r>
              <a:rPr lang="ru-RU" sz="3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дни. </a:t>
            </a:r>
            <a:r>
              <a:rPr lang="ru-RU" sz="3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глобальных международных конференций</a:t>
            </a:r>
            <a:endParaRPr lang="ru-RU" sz="33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6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83784" y="260648"/>
            <a:ext cx="41764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Штаб-квартира ООН. Нью-Йорк, округ Манхеттен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4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>
              <a:solidFill>
                <a:srgbClr val="0000FF"/>
              </a:solidFill>
            </a:endParaRPr>
          </a:p>
          <a:p>
            <a:pPr algn="ctr"/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МЭП</a:t>
            </a:r>
          </a:p>
          <a:p>
            <a:pPr algn="ctr"/>
            <a:r>
              <a:rPr lang="ru-RU" sz="40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Источниками отрасли МЭП являются нормы международных экологических соглашений, а также международные обычаи. Отрасль МЭП не кодифицирована. В системе источников превалируют нормы региональных международных соглашений. Важнейшими источниками являются такие акты, как Конвенция о биологическом разнообразии 1992 г., Рамочная конвенция об изменении климата 1992 г., Конвенция об охране озонового слоя 1985 г., Конвенция об охране мигрирующих видов диких животных 1970 г. и другие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063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Принципы МЭП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категория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развивающаяся. Данные принципы еще не получили отражения в каком-либо полном кодифицированном виде, они разбросаны по множеству международно-правовых актов, имеющих как обязательный, так и рекомендательный характер. Подобное разнообразие вносит некоторую неопределенность в позиции юристов-международников по вопросу о количестве принципов МЭП. Обычно выделяется следующие принципы:</a:t>
            </a:r>
          </a:p>
        </p:txBody>
      </p:sp>
    </p:spTree>
    <p:extLst>
      <p:ext uri="{BB962C8B-B14F-4D97-AF65-F5344CB8AC3E}">
        <p14:creationId xmlns:p14="http://schemas.microsoft.com/office/powerpoint/2010/main" val="62153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окружающая среда – общая забота человечества;</a:t>
            </a:r>
          </a:p>
          <a:p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окружающая среда вне государственных границ является общим достоянием человечества;</a:t>
            </a:r>
          </a:p>
          <a:p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свобода исследования и использования окружающей среды и ее компонентов;</a:t>
            </a:r>
          </a:p>
          <a:p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рациональное использование окружающей среды;</a:t>
            </a:r>
          </a:p>
          <a:p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содействие международно-правовому сотрудничеству в исследовании и использовании окружающей среды;</a:t>
            </a:r>
          </a:p>
          <a:p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взаимозависимость охраны окружающей среды, мира, развития, обеспечения прав человека и фундаментальных свобод;</a:t>
            </a:r>
          </a:p>
        </p:txBody>
      </p:sp>
    </p:spTree>
    <p:extLst>
      <p:ext uri="{BB962C8B-B14F-4D97-AF65-F5344CB8AC3E}">
        <p14:creationId xmlns:p14="http://schemas.microsoft.com/office/powerpoint/2010/main" val="173244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предосторожный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подход к окружающей среде;</a:t>
            </a:r>
          </a:p>
          <a:p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право на развитие;</a:t>
            </a:r>
          </a:p>
          <a:p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предотвращение вреда;</a:t>
            </a:r>
          </a:p>
          <a:p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предотвращение загрязнения окружающей среды;</a:t>
            </a:r>
          </a:p>
          <a:p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ответственность государств;</a:t>
            </a:r>
          </a:p>
          <a:p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отказ от иммунитета, от юрисдикции международных или иностранных судебных органов.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83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18"/>
            <a:ext cx="9144000" cy="686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844" y="836712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Ведущая роль в развитии международного экологического права принадлежит международным организациям. Особое место занимает ООН. Постоянно занимается вопросами экологии Экономический и Социальный Совет, важная роль принадлежит другим организациям системы ООН, а также ее региональным комиссиям. В своей области занимаются разработкой правил защиты окружающей среды: Организация ООН по промышленному развитию (ЮНИДО), ЮНЕСКО, Международное агентство по атомной энергии (МАГАТЭ), Всемирная организация здравоохранения (ВОЗ), Продовольственная и сельскохозяйственная организация (ФАО). Существует специальная Программа ООН по окружающей среде (ЮНЕП), которая практически представляет собой международную организацию, хотя юридически это вспомогательный орган, созданный резолюцией Генеральной Ассамблеи. ЮНЕП принадлежит первостепенная роль в содействии развитию международного экологического права.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97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5B4F17-5A96-4BBB-84B2-EAB4F56B43D3}"/>
</file>

<file path=customXml/itemProps2.xml><?xml version="1.0" encoding="utf-8"?>
<ds:datastoreItem xmlns:ds="http://schemas.openxmlformats.org/officeDocument/2006/customXml" ds:itemID="{1C93AB2A-B265-4714-8726-4068EC9C8792}"/>
</file>

<file path=customXml/itemProps3.xml><?xml version="1.0" encoding="utf-8"?>
<ds:datastoreItem xmlns:ds="http://schemas.openxmlformats.org/officeDocument/2006/customXml" ds:itemID="{0FF5FD45-9E9E-4D0C-B248-6F5ECE829361}"/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1309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Международное экологическое право</vt:lpstr>
      <vt:lpstr>Международное экологическое право - совокупность принципов и норм международного права, регулирующих отношения его субъектов в области охраны окружающей среды и рационального использования ее ресурсов. В отечественной литературе более распространено название "международное право окружающей среды".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Международное экологическое право</dc:title>
  <dc:creator>Покупатель</dc:creator>
  <cp:lastModifiedBy>Покупатель</cp:lastModifiedBy>
  <cp:revision>14</cp:revision>
  <dcterms:created xsi:type="dcterms:W3CDTF">2015-11-27T20:16:24Z</dcterms:created>
  <dcterms:modified xsi:type="dcterms:W3CDTF">2015-12-03T20:20:42Z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